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8" r:id="rId3"/>
    <p:sldId id="271" r:id="rId4"/>
    <p:sldId id="272" r:id="rId5"/>
    <p:sldId id="274" r:id="rId6"/>
    <p:sldId id="273" r:id="rId7"/>
    <p:sldId id="258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1" d="100"/>
          <a:sy n="81" d="100"/>
        </p:scale>
        <p:origin x="84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E988E-79EC-4B91-8015-47DCC9DDC692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1818-C1D2-45AB-8747-25385B79F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7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9A3-910B-42D2-A486-ADB051D30B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1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9A3-910B-42D2-A486-ADB051D30B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9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9A3-910B-42D2-A486-ADB051D30B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2402" y="2137420"/>
            <a:ext cx="8194054" cy="122502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/>
              <a:t>Название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5081281"/>
            <a:ext cx="6120680" cy="304271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</a:p>
        </p:txBody>
      </p:sp>
      <p:sp>
        <p:nvSpPr>
          <p:cNvPr id="19" name="Дата 3"/>
          <p:cNvSpPr txBox="1">
            <a:spLocks/>
          </p:cNvSpPr>
          <p:nvPr userDrawn="1"/>
        </p:nvSpPr>
        <p:spPr>
          <a:xfrm>
            <a:off x="1568870" y="183314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153943"/>
                </a:solidFill>
              </a:rPr>
              <a:t>Продукт:</a:t>
            </a:r>
          </a:p>
        </p:txBody>
      </p:sp>
      <p:sp>
        <p:nvSpPr>
          <p:cNvPr id="20" name="Дата 3"/>
          <p:cNvSpPr txBox="1">
            <a:spLocks/>
          </p:cNvSpPr>
          <p:nvPr userDrawn="1"/>
        </p:nvSpPr>
        <p:spPr>
          <a:xfrm>
            <a:off x="1568869" y="5134567"/>
            <a:ext cx="179578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>
                <a:solidFill>
                  <a:schemeClr val="bg1"/>
                </a:solidFill>
              </a:rPr>
              <a:t>Компания:</a:t>
            </a:r>
          </a:p>
        </p:txBody>
      </p:sp>
    </p:spTree>
    <p:extLst>
      <p:ext uri="{BB962C8B-B14F-4D97-AF65-F5344CB8AC3E}">
        <p14:creationId xmlns:p14="http://schemas.microsoft.com/office/powerpoint/2010/main" val="281697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rgbClr val="15394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Графики </a:t>
            </a:r>
          </a:p>
        </p:txBody>
      </p:sp>
    </p:spTree>
    <p:extLst>
      <p:ext uri="{BB962C8B-B14F-4D97-AF65-F5344CB8AC3E}">
        <p14:creationId xmlns:p14="http://schemas.microsoft.com/office/powerpoint/2010/main" val="11215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68" y="1129308"/>
            <a:ext cx="7920880" cy="5760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2281436"/>
            <a:ext cx="792088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Контакты для связи: </a:t>
            </a:r>
          </a:p>
        </p:txBody>
      </p:sp>
    </p:spTree>
    <p:extLst>
      <p:ext uri="{BB962C8B-B14F-4D97-AF65-F5344CB8AC3E}">
        <p14:creationId xmlns:p14="http://schemas.microsoft.com/office/powerpoint/2010/main" val="249917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5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5394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62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6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7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21196"/>
            <a:ext cx="820891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5394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Рисунок 2"/>
          <p:cNvSpPr>
            <a:spLocks noGrp="1"/>
          </p:cNvSpPr>
          <p:nvPr>
            <p:ph type="pic" idx="1"/>
          </p:nvPr>
        </p:nvSpPr>
        <p:spPr>
          <a:xfrm>
            <a:off x="467544" y="985292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73949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493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  <p:sldLayoutId id="2147483660" r:id="rId8"/>
    <p:sldLayoutId id="2147483657" r:id="rId9"/>
    <p:sldLayoutId id="2147483662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5116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ООО «Новые облачные технологии»</a:t>
            </a:r>
          </a:p>
        </p:txBody>
      </p:sp>
      <p:pic>
        <p:nvPicPr>
          <p:cNvPr id="4" name="image5.png" descr="MyOfficeLogo-P-331x400.png">
            <a:extLst>
              <a:ext uri="{FF2B5EF4-FFF2-40B4-BE49-F238E27FC236}">
                <a16:creationId xmlns:a16="http://schemas.microsoft.com/office/drawing/2014/main" id="{3B7483EB-A136-4207-80EB-6AD33878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3506" y="3505572"/>
            <a:ext cx="959912" cy="11600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43808" y="1273324"/>
            <a:ext cx="5400600" cy="1873943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пакет офисных программ «МОЙОФИС»</a:t>
            </a:r>
          </a:p>
        </p:txBody>
      </p:sp>
    </p:spTree>
    <p:extLst>
      <p:ext uri="{BB962C8B-B14F-4D97-AF65-F5344CB8AC3E}">
        <p14:creationId xmlns:p14="http://schemas.microsoft.com/office/powerpoint/2010/main" val="322128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2540844"/>
          </a:xfrm>
        </p:spPr>
        <p:txBody>
          <a:bodyPr anchor="t">
            <a:normAutofit/>
          </a:bodyPr>
          <a:lstStyle/>
          <a:p>
            <a:pPr marL="0" lvl="1" indent="0" algn="ctr" defTabSz="342900">
              <a:spcBef>
                <a:spcPts val="450"/>
              </a:spcBef>
              <a:spcAft>
                <a:spcPts val="450"/>
              </a:spcAft>
              <a:buSzPct val="140000"/>
              <a:buNone/>
            </a:pPr>
            <a:r>
              <a:rPr lang="ru-RU" sz="1500" b="1" i="1" kern="1400" dirty="0"/>
              <a:t>ЧТО ТАКОЕ МОЙОФИС </a:t>
            </a:r>
            <a:r>
              <a:rPr lang="ru-RU" sz="1500" i="1" kern="1400" dirty="0"/>
              <a:t>– Российский пакет офисных программ, который предоставляет платформу для совместного редактирования и хранения документов, почтовую систему, а также полный набор современных офисных приложений.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5133" y="4414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495" t="18975" r="8390" b="18109"/>
          <a:stretch/>
        </p:blipFill>
        <p:spPr>
          <a:xfrm>
            <a:off x="754196" y="2209428"/>
            <a:ext cx="7635609" cy="3168352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00762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5133" y="4414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3" descr="scheme1.png">
            <a:extLst>
              <a:ext uri="{FF2B5EF4-FFF2-40B4-BE49-F238E27FC236}">
                <a16:creationId xmlns:a16="http://schemas.microsoft.com/office/drawing/2014/main" id="{7D6A7920-0C5D-4ACF-AD82-2ACB80281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34075"/>
          <a:stretch/>
        </p:blipFill>
        <p:spPr>
          <a:xfrm>
            <a:off x="223527" y="1369498"/>
            <a:ext cx="8824178" cy="3414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59D75-F774-4646-80E4-0C841B669B0B}"/>
              </a:ext>
            </a:extLst>
          </p:cNvPr>
          <p:cNvSpPr txBox="1"/>
          <p:nvPr/>
        </p:nvSpPr>
        <p:spPr>
          <a:xfrm>
            <a:off x="2175314" y="3099558"/>
            <a:ext cx="1676606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dirty="0">
                <a:cs typeface="XO Tahion"/>
              </a:rPr>
              <a:t>Единый «</a:t>
            </a:r>
            <a:r>
              <a:rPr lang="ru-RU" sz="1600" dirty="0" err="1">
                <a:cs typeface="XO Tahion"/>
              </a:rPr>
              <a:t>метадокумент</a:t>
            </a:r>
            <a:r>
              <a:rPr lang="ru-RU" sz="1600" dirty="0">
                <a:cs typeface="XO Tahion"/>
              </a:rPr>
              <a:t>»</a:t>
            </a:r>
          </a:p>
          <a:p>
            <a:pPr algn="ctr">
              <a:spcAft>
                <a:spcPts val="400"/>
              </a:spcAft>
            </a:pPr>
            <a:r>
              <a:rPr lang="ru-RU" sz="1600" dirty="0">
                <a:solidFill>
                  <a:schemeClr val="tx2"/>
                </a:solidFill>
                <a:cs typeface="XO Tahion"/>
              </a:rPr>
              <a:t>Работа с информацией,</a:t>
            </a:r>
            <a:br>
              <a:rPr lang="ru-RU" sz="1600" dirty="0">
                <a:solidFill>
                  <a:schemeClr val="tx2"/>
                </a:solidFill>
                <a:cs typeface="XO Tahion"/>
              </a:rPr>
            </a:br>
            <a:r>
              <a:rPr lang="ru-RU" sz="1600" dirty="0">
                <a:solidFill>
                  <a:schemeClr val="tx2"/>
                </a:solidFill>
                <a:cs typeface="XO Tahion"/>
              </a:rPr>
              <a:t>а не с документами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4E8B8-BDA7-4D85-8EE4-D2E0321EE252}"/>
              </a:ext>
            </a:extLst>
          </p:cNvPr>
          <p:cNvSpPr txBox="1"/>
          <p:nvPr/>
        </p:nvSpPr>
        <p:spPr>
          <a:xfrm>
            <a:off x="3851920" y="3099558"/>
            <a:ext cx="1656184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600" dirty="0">
                <a:cs typeface="XO Tahion"/>
              </a:rPr>
              <a:t>Mobile</a:t>
            </a:r>
            <a:r>
              <a:rPr lang="ru-RU" sz="1600" dirty="0">
                <a:cs typeface="XO Tahion"/>
              </a:rPr>
              <a:t> </a:t>
            </a:r>
            <a:br>
              <a:rPr lang="ru-RU" sz="1600" dirty="0">
                <a:cs typeface="XO Tahion"/>
              </a:rPr>
            </a:br>
            <a:r>
              <a:rPr lang="en-US" sz="1600" dirty="0">
                <a:cs typeface="XO Tahion"/>
              </a:rPr>
              <a:t>First</a:t>
            </a:r>
            <a:endParaRPr lang="ru-RU" sz="1600" dirty="0">
              <a:cs typeface="XO Tahion"/>
            </a:endParaRPr>
          </a:p>
          <a:p>
            <a:pPr algn="ctr">
              <a:spcAft>
                <a:spcPts val="400"/>
              </a:spcAft>
            </a:pPr>
            <a:r>
              <a:rPr lang="ru-RU" sz="1600" dirty="0">
                <a:solidFill>
                  <a:schemeClr val="tx2"/>
                </a:solidFill>
                <a:cs typeface="XO Tahion"/>
              </a:rPr>
              <a:t>Начало проектирования</a:t>
            </a:r>
            <a:br>
              <a:rPr lang="ru-RU" sz="1600" dirty="0">
                <a:solidFill>
                  <a:schemeClr val="tx2"/>
                </a:solidFill>
                <a:cs typeface="XO Tahion"/>
              </a:rPr>
            </a:br>
            <a:r>
              <a:rPr lang="ru-RU" sz="1600" dirty="0">
                <a:solidFill>
                  <a:schemeClr val="tx2"/>
                </a:solidFill>
                <a:cs typeface="XO Tahion"/>
              </a:rPr>
              <a:t>с мобильных устройств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1B98A-4198-4C19-8577-C7C33483CB1C}"/>
              </a:ext>
            </a:extLst>
          </p:cNvPr>
          <p:cNvSpPr txBox="1"/>
          <p:nvPr/>
        </p:nvSpPr>
        <p:spPr>
          <a:xfrm>
            <a:off x="5445844" y="3111869"/>
            <a:ext cx="1646436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dirty="0">
                <a:cs typeface="XO Tahion"/>
              </a:rPr>
              <a:t>Не копируем конкурентов</a:t>
            </a:r>
          </a:p>
          <a:p>
            <a:pPr algn="ctr">
              <a:spcAft>
                <a:spcPts val="400"/>
              </a:spcAft>
            </a:pPr>
            <a:r>
              <a:rPr lang="ru-RU" sz="1600" dirty="0">
                <a:solidFill>
                  <a:schemeClr val="tx2"/>
                </a:solidFill>
                <a:cs typeface="XO Tahion"/>
              </a:rPr>
              <a:t>Инновационные функции и удобный интерфейс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012ECB-7C73-4B7C-B70F-9FCACE4D394F}"/>
              </a:ext>
            </a:extLst>
          </p:cNvPr>
          <p:cNvSpPr txBox="1"/>
          <p:nvPr/>
        </p:nvSpPr>
        <p:spPr>
          <a:xfrm>
            <a:off x="7208646" y="3099558"/>
            <a:ext cx="1539818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dirty="0">
                <a:cs typeface="XO Tahion"/>
              </a:rPr>
              <a:t>С чистого</a:t>
            </a:r>
            <a:br>
              <a:rPr lang="ru-RU" sz="1600" dirty="0">
                <a:cs typeface="XO Tahion"/>
              </a:rPr>
            </a:br>
            <a:r>
              <a:rPr lang="ru-RU" sz="1600" dirty="0">
                <a:cs typeface="XO Tahion"/>
              </a:rPr>
              <a:t>листа</a:t>
            </a:r>
          </a:p>
          <a:p>
            <a:pPr algn="ctr">
              <a:spcAft>
                <a:spcPts val="400"/>
              </a:spcAft>
            </a:pPr>
            <a:r>
              <a:rPr lang="ru-RU" sz="1600" dirty="0">
                <a:solidFill>
                  <a:schemeClr val="tx2"/>
                </a:solidFill>
                <a:cs typeface="XO Tahion"/>
              </a:rPr>
              <a:t>Нет груза старого кода, проблем совместимости версий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Новая реальность с </a:t>
            </a:r>
            <a:r>
              <a:rPr lang="ru-RU" dirty="0" err="1"/>
              <a:t>МойОфис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18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5133" y="4414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379C546-E83A-4748-947C-B60B20A2FE84}"/>
              </a:ext>
            </a:extLst>
          </p:cNvPr>
          <p:cNvGrpSpPr/>
          <p:nvPr/>
        </p:nvGrpSpPr>
        <p:grpSpPr>
          <a:xfrm>
            <a:off x="251520" y="1367926"/>
            <a:ext cx="8712968" cy="3849998"/>
            <a:chOff x="457200" y="1692718"/>
            <a:chExt cx="8229600" cy="3362450"/>
          </a:xfrm>
        </p:grpSpPr>
        <p:pic>
          <p:nvPicPr>
            <p:cNvPr id="12" name="Picture 3" descr="scheme1.png">
              <a:extLst>
                <a:ext uri="{FF2B5EF4-FFF2-40B4-BE49-F238E27FC236}">
                  <a16:creationId xmlns:a16="http://schemas.microsoft.com/office/drawing/2014/main" id="{66314E56-B875-4E15-A083-486AA3400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5" t="29012" r="8295" b="14569"/>
            <a:stretch/>
          </p:blipFill>
          <p:spPr>
            <a:xfrm>
              <a:off x="457200" y="1692718"/>
              <a:ext cx="8229600" cy="313116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4F856E-AD31-4F80-8659-557C36835F41}"/>
                </a:ext>
              </a:extLst>
            </p:cNvPr>
            <p:cNvSpPr txBox="1"/>
            <p:nvPr/>
          </p:nvSpPr>
          <p:spPr>
            <a:xfrm>
              <a:off x="740685" y="3352335"/>
              <a:ext cx="1363132" cy="51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ru-RU" sz="1600" dirty="0">
                  <a:cs typeface="XO Tahion"/>
                </a:rPr>
                <a:t>Частное</a:t>
              </a:r>
              <a:br>
                <a:rPr lang="ru-RU" sz="1600" dirty="0">
                  <a:cs typeface="XO Tahion"/>
                </a:rPr>
              </a:br>
              <a:r>
                <a:rPr lang="ru-RU" sz="1600" dirty="0">
                  <a:cs typeface="XO Tahion"/>
                </a:rPr>
                <a:t>облако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cs typeface="XO Tahion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A2BA99-665F-4FA5-AE0F-41D7E968D9FC}"/>
                </a:ext>
              </a:extLst>
            </p:cNvPr>
            <p:cNvSpPr txBox="1"/>
            <p:nvPr/>
          </p:nvSpPr>
          <p:spPr>
            <a:xfrm>
              <a:off x="1854193" y="4165963"/>
              <a:ext cx="1363132" cy="51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ru-RU" sz="1600" dirty="0">
                  <a:cs typeface="XO Tahion"/>
                </a:rPr>
                <a:t>Простой интерфейс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A667EC-962A-452B-B67C-02A2F7A28D27}"/>
                </a:ext>
              </a:extLst>
            </p:cNvPr>
            <p:cNvSpPr txBox="1"/>
            <p:nvPr/>
          </p:nvSpPr>
          <p:spPr>
            <a:xfrm>
              <a:off x="3191928" y="4537916"/>
              <a:ext cx="1363132" cy="51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ru-RU" sz="1600" dirty="0">
                  <a:cs typeface="XO Tahion"/>
                </a:rPr>
                <a:t>Совместная работа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5AD8AC-8521-45A2-9D1E-6A550963EC45}"/>
                </a:ext>
              </a:extLst>
            </p:cNvPr>
            <p:cNvSpPr txBox="1"/>
            <p:nvPr/>
          </p:nvSpPr>
          <p:spPr>
            <a:xfrm>
              <a:off x="4546602" y="4544447"/>
              <a:ext cx="1363132" cy="51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ru-RU" sz="1600" dirty="0">
                  <a:cs typeface="XO Tahion"/>
                </a:rPr>
                <a:t>Все</a:t>
              </a:r>
              <a:br>
                <a:rPr lang="ru-RU" sz="1600" dirty="0">
                  <a:cs typeface="XO Tahion"/>
                </a:rPr>
              </a:br>
              <a:r>
                <a:rPr lang="ru-RU" sz="1600" dirty="0">
                  <a:cs typeface="XO Tahion"/>
                </a:rPr>
                <a:t>платформы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E18417-E562-4F27-A4E1-61E8F98D0378}"/>
                </a:ext>
              </a:extLst>
            </p:cNvPr>
            <p:cNvSpPr txBox="1"/>
            <p:nvPr/>
          </p:nvSpPr>
          <p:spPr>
            <a:xfrm>
              <a:off x="5875873" y="4165963"/>
              <a:ext cx="1363132" cy="51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ru-RU" sz="1600" dirty="0">
                  <a:cs typeface="XO Tahion"/>
                </a:rPr>
                <a:t>Все</a:t>
              </a:r>
              <a:br>
                <a:rPr lang="ru-RU" sz="1600" dirty="0">
                  <a:cs typeface="XO Tahion"/>
                </a:rPr>
              </a:br>
              <a:r>
                <a:rPr lang="ru-RU" sz="1600" dirty="0">
                  <a:cs typeface="XO Tahion"/>
                </a:rPr>
                <a:t>форматы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0B26F8-2126-4451-8635-F30AE38EB356}"/>
                </a:ext>
              </a:extLst>
            </p:cNvPr>
            <p:cNvSpPr txBox="1"/>
            <p:nvPr/>
          </p:nvSpPr>
          <p:spPr>
            <a:xfrm>
              <a:off x="6975959" y="3376882"/>
              <a:ext cx="1363132" cy="29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ru-RU" sz="1600" dirty="0">
                  <a:cs typeface="XO Tahion"/>
                </a:rPr>
                <a:t>Безопасность</a:t>
              </a:r>
            </a:p>
          </p:txBody>
        </p:sp>
      </p:grpSp>
      <p:sp>
        <p:nvSpPr>
          <p:cNvPr id="19" name="Заголовок 2"/>
          <p:cNvSpPr txBox="1">
            <a:spLocks/>
          </p:cNvSpPr>
          <p:nvPr/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Возможности </a:t>
            </a:r>
          </a:p>
        </p:txBody>
      </p:sp>
    </p:spTree>
    <p:extLst>
      <p:ext uri="{BB962C8B-B14F-4D97-AF65-F5344CB8AC3E}">
        <p14:creationId xmlns:p14="http://schemas.microsoft.com/office/powerpoint/2010/main" val="286530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Опыт применения в госсекторе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5292"/>
            <a:ext cx="8208912" cy="2952328"/>
          </a:xfrm>
        </p:spPr>
        <p:txBody>
          <a:bodyPr/>
          <a:lstStyle/>
          <a:p>
            <a:r>
              <a:rPr lang="ru-RU" dirty="0"/>
              <a:t>Минкомсвязь России</a:t>
            </a:r>
          </a:p>
          <a:p>
            <a:r>
              <a:rPr lang="ru-RU" dirty="0" err="1"/>
              <a:t>Росимущество</a:t>
            </a:r>
            <a:endParaRPr lang="ru-RU" dirty="0"/>
          </a:p>
          <a:p>
            <a:r>
              <a:rPr lang="ru-RU" dirty="0"/>
              <a:t>Департамент Информационных Технологий г. Москвы</a:t>
            </a:r>
          </a:p>
          <a:p>
            <a:r>
              <a:rPr lang="ru-RU" dirty="0"/>
              <a:t>ГАС РФ «Правосудие» </a:t>
            </a:r>
          </a:p>
        </p:txBody>
      </p:sp>
    </p:spTree>
    <p:extLst>
      <p:ext uri="{BB962C8B-B14F-4D97-AF65-F5344CB8AC3E}">
        <p14:creationId xmlns:p14="http://schemas.microsoft.com/office/powerpoint/2010/main" val="420575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954685"/>
            <a:ext cx="7772400" cy="11350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Совместимость </a:t>
            </a:r>
            <a:br>
              <a:rPr lang="ru-RU" dirty="0"/>
            </a:br>
            <a:r>
              <a:rPr lang="ru-RU" dirty="0"/>
              <a:t>с другими программами</a:t>
            </a:r>
          </a:p>
        </p:txBody>
      </p:sp>
      <p:pic>
        <p:nvPicPr>
          <p:cNvPr id="4" name="Изображение 5">
            <a:extLst>
              <a:ext uri="{FF2B5EF4-FFF2-40B4-BE49-F238E27FC236}">
                <a16:creationId xmlns:a16="http://schemas.microsoft.com/office/drawing/2014/main" id="{BFBE4E55-58FB-4297-A91D-A723631F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17" y="1372756"/>
            <a:ext cx="2165349" cy="681435"/>
          </a:xfrm>
          <a:prstGeom prst="rect">
            <a:avLst/>
          </a:prstGeom>
        </p:spPr>
      </p:pic>
      <p:pic>
        <p:nvPicPr>
          <p:cNvPr id="5" name="Изображение 7">
            <a:extLst>
              <a:ext uri="{FF2B5EF4-FFF2-40B4-BE49-F238E27FC236}">
                <a16:creationId xmlns:a16="http://schemas.microsoft.com/office/drawing/2014/main" id="{D1C27F97-369E-4194-9BFE-A6DE1FC5F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4" y="2923089"/>
            <a:ext cx="1611286" cy="736589"/>
          </a:xfrm>
          <a:prstGeom prst="rect">
            <a:avLst/>
          </a:prstGeom>
        </p:spPr>
      </p:pic>
      <p:pic>
        <p:nvPicPr>
          <p:cNvPr id="6" name="Изображение 8">
            <a:extLst>
              <a:ext uri="{FF2B5EF4-FFF2-40B4-BE49-F238E27FC236}">
                <a16:creationId xmlns:a16="http://schemas.microsoft.com/office/drawing/2014/main" id="{7A6E0FD0-7A80-4468-A327-F34D64E15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4" y="1345332"/>
            <a:ext cx="1991396" cy="675195"/>
          </a:xfrm>
          <a:prstGeom prst="rect">
            <a:avLst/>
          </a:prstGeom>
        </p:spPr>
      </p:pic>
      <p:pic>
        <p:nvPicPr>
          <p:cNvPr id="7" name="image5.png" descr="MyOfficeLogo-P-331x400.png">
            <a:extLst>
              <a:ext uri="{FF2B5EF4-FFF2-40B4-BE49-F238E27FC236}">
                <a16:creationId xmlns:a16="http://schemas.microsoft.com/office/drawing/2014/main" id="{3B7483EB-A136-4207-80EB-6AD338780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l="10290" r="10585"/>
          <a:stretch/>
        </p:blipFill>
        <p:spPr>
          <a:xfrm>
            <a:off x="755576" y="1057300"/>
            <a:ext cx="1792942" cy="2738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 3">
            <a:extLst>
              <a:ext uri="{FF2B5EF4-FFF2-40B4-BE49-F238E27FC236}">
                <a16:creationId xmlns:a16="http://schemas.microsoft.com/office/drawing/2014/main" id="{86604FA5-27A8-41A1-AE26-23A24AC9D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58" y="2959961"/>
            <a:ext cx="2793695" cy="6322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BDBF83-0BFA-468A-9275-828A5C452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4" y="2141398"/>
            <a:ext cx="2248297" cy="6632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9DD99C-EB12-4098-8BA0-0C43F6695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13" y="2332100"/>
            <a:ext cx="1752999" cy="323924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755576" y="156857"/>
            <a:ext cx="7931224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Импортонезависимый</a:t>
            </a:r>
            <a:r>
              <a:rPr lang="ru-RU" dirty="0"/>
              <a:t> документооборот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0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7332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153943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5" name="image5.png" descr="MyOfficeLogo-P-331x400.png">
            <a:extLst>
              <a:ext uri="{FF2B5EF4-FFF2-40B4-BE49-F238E27FC236}">
                <a16:creationId xmlns:a16="http://schemas.microsoft.com/office/drawing/2014/main" id="{3B7483EB-A136-4207-80EB-6AD33878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3506" y="3505572"/>
            <a:ext cx="959912" cy="11600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1907704" y="199340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Контактное лицо: 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Руководитель департамента по работе с государственным сектором</a:t>
            </a:r>
          </a:p>
          <a:p>
            <a:r>
              <a:rPr lang="ru-RU" b="1" dirty="0">
                <a:latin typeface="+mj-lt"/>
              </a:rPr>
              <a:t>Хромов Дмитрий Юрьевич</a:t>
            </a:r>
            <a:br>
              <a:rPr lang="ru-RU" b="1" dirty="0">
                <a:latin typeface="+mj-lt"/>
              </a:rPr>
            </a:br>
            <a:r>
              <a:rPr lang="en-US" dirty="0">
                <a:latin typeface="+mj-lt"/>
              </a:rPr>
              <a:t>email</a:t>
            </a:r>
            <a:r>
              <a:rPr lang="ru-RU" dirty="0">
                <a:latin typeface="+mj-lt"/>
              </a:rPr>
              <a:t>: </a:t>
            </a:r>
            <a:r>
              <a:rPr lang="en-US" dirty="0">
                <a:latin typeface="+mj-lt"/>
              </a:rPr>
              <a:t>Dmitry.khromov@ncloudtech.ru</a:t>
            </a:r>
            <a:r>
              <a:rPr lang="ru-RU" dirty="0">
                <a:latin typeface="+mj-lt"/>
              </a:rPr>
              <a:t>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тел.: +7 (495) 134-00-32</a:t>
            </a:r>
            <a:br>
              <a:rPr lang="ru-RU" dirty="0">
                <a:latin typeface="+mj-lt"/>
              </a:rPr>
            </a:br>
            <a:r>
              <a:rPr lang="ru-RU" dirty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47952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4">
  <a:themeElements>
    <a:clrScheme name="СОФТ">
      <a:dk1>
        <a:sysClr val="windowText" lastClr="000000"/>
      </a:dk1>
      <a:lt1>
        <a:srgbClr val="DBF5F9"/>
      </a:lt1>
      <a:dk2>
        <a:srgbClr val="074D57"/>
      </a:dk2>
      <a:lt2>
        <a:srgbClr val="DBF5F9"/>
      </a:lt2>
      <a:accent1>
        <a:srgbClr val="0B5394"/>
      </a:accent1>
      <a:accent2>
        <a:srgbClr val="0075A2"/>
      </a:accent2>
      <a:accent3>
        <a:srgbClr val="09A7AF"/>
      </a:accent3>
      <a:accent4>
        <a:srgbClr val="5FF2CA"/>
      </a:accent4>
      <a:accent5>
        <a:srgbClr val="B0DFA0"/>
      </a:accent5>
      <a:accent6>
        <a:srgbClr val="FFBE5F"/>
      </a:accent6>
      <a:hlink>
        <a:srgbClr val="9E9A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3351</TotalTime>
  <Words>116</Words>
  <Application>Microsoft Office PowerPoint</Application>
  <PresentationFormat>Экран (16:10)</PresentationFormat>
  <Paragraphs>34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XO Tahion</vt:lpstr>
      <vt:lpstr>Презентация4</vt:lpstr>
      <vt:lpstr>пакет офисных программ «МОЙОФИС»</vt:lpstr>
      <vt:lpstr>Презентация PowerPoint</vt:lpstr>
      <vt:lpstr>Презентация PowerPoint</vt:lpstr>
      <vt:lpstr>Презентация PowerPoint</vt:lpstr>
      <vt:lpstr>Опыт применения в госсекторе</vt:lpstr>
      <vt:lpstr>Совместимость  с другими программами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Дамир Султанов</cp:lastModifiedBy>
  <cp:revision>26</cp:revision>
  <dcterms:created xsi:type="dcterms:W3CDTF">2017-07-24T23:44:40Z</dcterms:created>
  <dcterms:modified xsi:type="dcterms:W3CDTF">2017-08-15T08:58:55Z</dcterms:modified>
</cp:coreProperties>
</file>